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221284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Author: Elamath S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221284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My Portfolio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4178808"/>
            <a:ext cx="8293608" cy="5029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60136" y="334670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Projects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5888736" y="430682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Portfolio Website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922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719072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05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136392"/>
            <a:ext cx="77083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702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36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193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6601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Contact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719072"/>
            <a:ext cx="4946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3558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Contact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178808"/>
            <a:ext cx="82936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Email: elamathiemail@example.com</a:t>
            </a:r>
            <a:endParaRPr lang="en-US" sz="153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Phone: +91 6383631522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922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719072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06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136392"/>
            <a:ext cx="77083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702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36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193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6601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Footer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719072"/>
            <a:ext cx="4946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4747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Footer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© 2025 My Portfolio | All Rights Reserved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194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1. About Me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3. Skills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53126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5. Contact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7626096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2. Education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4. Projects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53126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6. Footer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922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719072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136392"/>
            <a:ext cx="77083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702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36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193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6601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About Me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719072"/>
            <a:ext cx="4946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22783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About 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059936"/>
            <a:ext cx="829360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Hello! My name is Elamathi. I am currently pursuing B.Sc. Computer Science at GOVT ART AND SCIENCE COLLEGE ANTHIYUR. I am passionate about web development, programming, and learning new technologies.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922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719072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02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136392"/>
            <a:ext cx="77083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702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36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193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6601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Education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719072"/>
            <a:ext cx="4946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91256"/>
            <a:ext cx="8293608" cy="6949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78224"/>
            <a:ext cx="8293608" cy="6949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65192"/>
            <a:ext cx="8293608" cy="69494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235915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Education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914400" y="341071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B.Sc. Computer Science: Government Arts and Science College Anthiyur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914400" y="430682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Secondary Education: Government Girl Highest Secondary School Anthiyur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914400" y="519379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11th Mark: 307, 12th Mark: 331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922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719072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03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136392"/>
            <a:ext cx="77083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702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36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193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6601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Skills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719072"/>
            <a:ext cx="4946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4078224"/>
            <a:ext cx="8293608" cy="6949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60136" y="32461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Skills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5888736" y="430682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HTML, CSS, JavaScript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922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719072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04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136392"/>
            <a:ext cx="77083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702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36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193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6601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502E29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Projects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719072"/>
            <a:ext cx="4946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2025-09-01T09:04:26Z</dcterms:created>
  <dcterms:modified xsi:type="dcterms:W3CDTF">2025-09-01T09:04:26Z</dcterms:modified>
</cp:coreProperties>
</file>